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29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2" y="-1338205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00402" y="1424020"/>
            <a:ext cx="10791196" cy="90726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 What actions can be taken during Inflation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301856" y="2331283"/>
            <a:ext cx="8043622" cy="847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Introduce subsidies and reduce tax rates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1301856" y="3223104"/>
            <a:ext cx="8198605" cy="8470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b) Implement austerity measures and reduce government spending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301857" y="4145811"/>
            <a:ext cx="8043622" cy="1096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Levey new taxes and raise the rates of existing taxes .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1301856" y="5322553"/>
            <a:ext cx="8043622" cy="9537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d) Increase government borrowings and stimulate demand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18434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27497" y="1264512"/>
            <a:ext cx="10725750" cy="171116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Which of the following are considered tools of fiscal policy?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9DEFAF-F250-4400-800F-1FCCFC458D9D}"/>
              </a:ext>
            </a:extLst>
          </p:cNvPr>
          <p:cNvSpPr/>
          <p:nvPr/>
        </p:nvSpPr>
        <p:spPr>
          <a:xfrm>
            <a:off x="836903" y="3095698"/>
            <a:ext cx="8431081" cy="739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Taxes, subsidies and tariffs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445A0F-5B38-0C85-0F16-85B2A4188DF4}"/>
              </a:ext>
            </a:extLst>
          </p:cNvPr>
          <p:cNvSpPr/>
          <p:nvPr/>
        </p:nvSpPr>
        <p:spPr>
          <a:xfrm>
            <a:off x="836904" y="3954931"/>
            <a:ext cx="8431082" cy="7705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Taxes, government expenditure, public debt and the budget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691962-776D-5726-76D1-16A83B808F34}"/>
              </a:ext>
            </a:extLst>
          </p:cNvPr>
          <p:cNvSpPr/>
          <p:nvPr/>
        </p:nvSpPr>
        <p:spPr>
          <a:xfrm>
            <a:off x="821400" y="4845464"/>
            <a:ext cx="8446586" cy="7705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Monetary policy, interest rates and inflation targeting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4050EE-561F-9372-0A4C-7FCB90B28FEA}"/>
              </a:ext>
            </a:extLst>
          </p:cNvPr>
          <p:cNvSpPr/>
          <p:nvPr/>
        </p:nvSpPr>
        <p:spPr>
          <a:xfrm>
            <a:off x="836902" y="5704697"/>
            <a:ext cx="8431083" cy="7705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Exchange rates, capital controls and quantitative easing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B2D57C-4775-E768-FA8B-841368971F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99" y="-133809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90779"/>
            <a:ext cx="11341930" cy="213586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Q3. When the outcomes  of a policy are not visible for some time , it is called :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[Jan-25]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99644" y="4570964"/>
            <a:ext cx="4657245" cy="939545"/>
          </a:xfrm>
          <a:prstGeom prst="roundRect">
            <a:avLst>
              <a:gd name="adj" fmla="val 394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Implementation lag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1" y="3506592"/>
            <a:ext cx="4657245" cy="65140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Recognition lag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2050" y="4648025"/>
            <a:ext cx="4657245" cy="1001220"/>
          </a:xfrm>
          <a:prstGeom prst="roundRect">
            <a:avLst>
              <a:gd name="adj" fmla="val 469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Impact lag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428999"/>
            <a:ext cx="4814807" cy="926025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Decision lag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2228685-2A69-03C5-C4C2-17AE41B844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118752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22536" y="1270209"/>
            <a:ext cx="11576957" cy="176745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  Which of the following is one of the key functions of fiscal policy and aims at eliminating the macroeconomic fluctuations arising from sub optimal allocation of resources ? [ May-25]</a:t>
            </a: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9B4A39-5125-5E8E-106F-CAA6EDA8B8C4}"/>
              </a:ext>
            </a:extLst>
          </p:cNvPr>
          <p:cNvSpPr/>
          <p:nvPr/>
        </p:nvSpPr>
        <p:spPr>
          <a:xfrm>
            <a:off x="991892" y="3429717"/>
            <a:ext cx="4107050" cy="9004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redistribution function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7EE8ED-8A43-FA6F-2D15-9479DDEF08FF}"/>
              </a:ext>
            </a:extLst>
          </p:cNvPr>
          <p:cNvSpPr/>
          <p:nvPr/>
        </p:nvSpPr>
        <p:spPr>
          <a:xfrm>
            <a:off x="5796368" y="3297049"/>
            <a:ext cx="4463510" cy="10330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The allocation function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55CA19-F9FC-3D11-6687-09BBD61388FD}"/>
              </a:ext>
            </a:extLst>
          </p:cNvPr>
          <p:cNvSpPr/>
          <p:nvPr/>
        </p:nvSpPr>
        <p:spPr>
          <a:xfrm>
            <a:off x="991892" y="4515960"/>
            <a:ext cx="4107050" cy="7783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The stabilization function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9BB06-F4DD-DDB5-E798-F279653B9C4D}"/>
              </a:ext>
            </a:extLst>
          </p:cNvPr>
          <p:cNvSpPr/>
          <p:nvPr/>
        </p:nvSpPr>
        <p:spPr>
          <a:xfrm>
            <a:off x="5796368" y="4592390"/>
            <a:ext cx="4307660" cy="8396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The </a:t>
            </a:r>
            <a:r>
              <a:rPr lang="en-US" sz="2800" dirty="0" err="1">
                <a:solidFill>
                  <a:srgbClr val="7030A0"/>
                </a:solidFill>
                <a:latin typeface="Arial Rounded MT Bold" panose="020F0704030504030204" pitchFamily="34" charset="0"/>
              </a:rPr>
              <a:t>utilisation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function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98381-29D5-8388-5A23-70354EA827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83" y="9347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5"/>
            <a:ext cx="10877550" cy="17574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 Which of the following is not true regarding the fiscal policy of government  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E42611-3242-493E-BAFD-09F4C5E3BF21}"/>
              </a:ext>
            </a:extLst>
          </p:cNvPr>
          <p:cNvSpPr/>
          <p:nvPr/>
        </p:nvSpPr>
        <p:spPr>
          <a:xfrm>
            <a:off x="883403" y="3055707"/>
            <a:ext cx="8834034" cy="8101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An economy producing full employment does not require government action in the form of fiscal policy 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EF0F9C-7580-DDA8-C069-FE23C0E4BE95}"/>
              </a:ext>
            </a:extLst>
          </p:cNvPr>
          <p:cNvSpPr/>
          <p:nvPr/>
        </p:nvSpPr>
        <p:spPr>
          <a:xfrm>
            <a:off x="883402" y="3970742"/>
            <a:ext cx="8074617" cy="7051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It is deliberate policy of the government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15458D-2BD6-9859-7BF2-2EAB550F2DBD}"/>
              </a:ext>
            </a:extLst>
          </p:cNvPr>
          <p:cNvSpPr/>
          <p:nvPr/>
        </p:nvSpPr>
        <p:spPr>
          <a:xfrm>
            <a:off x="883403" y="4780847"/>
            <a:ext cx="7516678" cy="639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Taxation policy is part of Fascial policy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5A5912-C195-3B38-B608-88C21EF76D88}"/>
              </a:ext>
            </a:extLst>
          </p:cNvPr>
          <p:cNvSpPr/>
          <p:nvPr/>
        </p:nvSpPr>
        <p:spPr>
          <a:xfrm>
            <a:off x="883403" y="5590952"/>
            <a:ext cx="7516678" cy="6298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fiscal policy is supply side policy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BC3970-8B09-6251-5790-E5963C3DB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Contractionary fiscal policy typically involves :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073035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Increasing government spending and reducing taxes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Reducing government spending and increasing taxes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Increasing government spending and increasing taxes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Reducing both government spending and taxes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302BE6-4A73-CD78-3F8D-F0477472EC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58D6A-C99C-1ED0-0FD5-0C55C1578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F26CCA9-4CB0-517B-EC89-8397B0E318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C79BB8-5ABE-CFE8-1A77-9E86AB4333B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037C5B-FA86-E57E-62D1-1AC1A8305C4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C8F135-E8E9-3CA5-69A7-AF8EFCC5F1B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FF3F343-7797-5DC3-A209-2BA162F5A1D5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 Which of the following is not listed as a common objective of fiscal policy ?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F1E9AD-3EA1-B294-02E2-A3E994D0FFF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27CAD61-7C88-B731-576D-48CC5BF66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087CE93-4F97-A86C-6194-E61B8E9F1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4DCBF1-4885-16EF-826B-42EF896CF945}"/>
              </a:ext>
            </a:extLst>
          </p:cNvPr>
          <p:cNvSpPr/>
          <p:nvPr/>
        </p:nvSpPr>
        <p:spPr>
          <a:xfrm>
            <a:off x="1115877" y="3073035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Equitable distribution of income and wealth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72544C-DD78-5A1D-0AFD-9AEA8AE6B3DF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Maintaince of price stability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DFBDBC-E985-8F5B-C826-F87D38D18894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Promotion of exports and imports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5B69F5-B3F0-97AD-2B17-EAC758AD80E9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Achievement and maintaince of full employment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071E28-BCB3-A809-96CE-BC4C86C786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3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021A3-D313-8E30-15F3-85C0C3278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54C9447-C781-190C-4685-1C7D0F62B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FBF2B6-4896-C569-3FD3-EE39EAB5194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EF377F-65A0-0B4F-0A44-D063DA38C35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72AA75-8262-24B0-AC42-ACA1D466A19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004E19-078C-B49A-C29A-0EAC875AB4EA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</a:t>
            </a:r>
            <a:r>
              <a:rPr lang="en-US" dirty="0">
                <a:solidFill>
                  <a:srgbClr val="7030A0"/>
                </a:solidFill>
              </a:rPr>
              <a:t>Which of the following inistution is not responsible for public debt  management in India?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EC2773-0CCC-27AB-495B-F3312BF4EFA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ED17C8A-2B00-3B50-7CD6-81F6B0D81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8801E9B-D73C-DDEF-37E7-03082CA96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EFFF96-C454-96FC-7DE9-E26BB1276AFF}"/>
              </a:ext>
            </a:extLst>
          </p:cNvPr>
          <p:cNvSpPr/>
          <p:nvPr/>
        </p:nvSpPr>
        <p:spPr>
          <a:xfrm>
            <a:off x="1115877" y="3073035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SEBI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B3D81-8FC3-C31E-DE25-2A01AB9BEB8C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RBI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42E312-72E6-DCB0-B060-29EFB9510137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Department of Economic Affairs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99F1C-8AE9-43B9-DFA9-532674200F7C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Ministry of Finance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066CD1-9687-F3D8-55B1-7BA6CEFD48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64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Fiscial Policy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539315"/>
              </p:ext>
            </p:extLst>
          </p:nvPr>
        </p:nvGraphicFramePr>
        <p:xfrm>
          <a:off x="2014780" y="2219172"/>
          <a:ext cx="8103179" cy="1150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/>
                        <a:t>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</a:t>
                      </a:r>
                      <a:r>
                        <a:rPr lang="en-IN"/>
                        <a:t>6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7(c)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Ans.8(c)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557EE75-F3C4-BD0A-DDCE-144A5B71BF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0461" y="4093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3109</TotalTime>
  <Words>497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125</cp:revision>
  <dcterms:created xsi:type="dcterms:W3CDTF">2025-08-02T04:28:01Z</dcterms:created>
  <dcterms:modified xsi:type="dcterms:W3CDTF">2026-06-22T06:31:41Z</dcterms:modified>
</cp:coreProperties>
</file>